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747775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786" y="114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6fbd85763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6fbd85763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6fbd85763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6fbd85763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403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6fbd85763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6fbd85763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245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insilicogen1/shor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/>
        </p:nvSpPr>
        <p:spPr>
          <a:xfrm>
            <a:off x="5576309" y="2199355"/>
            <a:ext cx="2459100" cy="74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ko" dirty="0">
                <a:solidFill>
                  <a:schemeClr val="dk1"/>
                </a:solidFill>
              </a:rPr>
              <a:t>1</a:t>
            </a:r>
            <a:r>
              <a:rPr lang="ko" dirty="0">
                <a:solidFill>
                  <a:schemeClr val="dk1"/>
                </a:solidFill>
              </a:rPr>
              <a:t>.</a:t>
            </a:r>
            <a:r>
              <a:rPr lang="en-US" altLang="ko" dirty="0">
                <a:solidFill>
                  <a:schemeClr val="dk1"/>
                </a:solidFill>
              </a:rPr>
              <a:t> </a:t>
            </a:r>
            <a:r>
              <a:rPr lang="ko-KR" altLang="en-US" dirty="0">
                <a:solidFill>
                  <a:schemeClr val="dk1"/>
                </a:solidFill>
              </a:rPr>
              <a:t>화면에 해당하는</a:t>
            </a:r>
            <a:br>
              <a:rPr lang="en-US" altLang="ko-KR" dirty="0">
                <a:solidFill>
                  <a:schemeClr val="dk1"/>
                </a:solidFill>
              </a:rPr>
            </a:br>
            <a:r>
              <a:rPr lang="en-US" altLang="ko-KR" dirty="0">
                <a:solidFill>
                  <a:schemeClr val="dk1"/>
                </a:solidFill>
              </a:rPr>
              <a:t>   </a:t>
            </a:r>
            <a:r>
              <a:rPr lang="ko-KR" altLang="en-US" dirty="0">
                <a:solidFill>
                  <a:schemeClr val="dk1"/>
                </a:solidFill>
              </a:rPr>
              <a:t> 스크립트를 입력해 주세요</a:t>
            </a:r>
            <a:r>
              <a:rPr lang="en-US" altLang="ko-KR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pic>
        <p:nvPicPr>
          <p:cNvPr id="97" name="Google Shape;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7900" y="152400"/>
            <a:ext cx="283241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6"/>
          <p:cNvSpPr txBox="1"/>
          <p:nvPr/>
        </p:nvSpPr>
        <p:spPr>
          <a:xfrm>
            <a:off x="2455427" y="1799246"/>
            <a:ext cx="1877355" cy="154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b="1" dirty="0"/>
              <a:t>화면 콘티</a:t>
            </a:r>
            <a:endParaRPr lang="en-US" altLang="ko-KR" sz="1600" b="1" dirty="0"/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600" b="1" dirty="0"/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200" dirty="0"/>
              <a:t>사진</a:t>
            </a:r>
            <a:r>
              <a:rPr lang="en-US" altLang="ko-KR" sz="1200" dirty="0"/>
              <a:t>, </a:t>
            </a:r>
            <a:r>
              <a:rPr lang="ko-KR" altLang="en-US" sz="1200" dirty="0"/>
              <a:t>아이콘</a:t>
            </a:r>
            <a:r>
              <a:rPr lang="en-US" altLang="ko-KR" sz="1200" dirty="0"/>
              <a:t> </a:t>
            </a:r>
            <a:r>
              <a:rPr lang="ko-KR" altLang="en-US" sz="1200" dirty="0"/>
              <a:t>등 </a:t>
            </a:r>
            <a:r>
              <a:rPr lang="ko-KR" altLang="en-US" sz="1200" dirty="0" err="1"/>
              <a:t>쇼츠</a:t>
            </a:r>
            <a:r>
              <a:rPr lang="ko-KR" altLang="en-US" sz="1200" dirty="0"/>
              <a:t> 제작을 위한 화면을 간략하게 넣어주세요</a:t>
            </a:r>
            <a:r>
              <a:rPr lang="en-US" altLang="ko-KR" sz="1200" dirty="0"/>
              <a:t>.</a:t>
            </a:r>
            <a:endParaRPr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/>
        </p:nvSpPr>
        <p:spPr>
          <a:xfrm>
            <a:off x="5576309" y="2199355"/>
            <a:ext cx="2459100" cy="74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ko" dirty="0">
                <a:solidFill>
                  <a:schemeClr val="dk1"/>
                </a:solidFill>
              </a:rPr>
              <a:t>2</a:t>
            </a:r>
            <a:r>
              <a:rPr lang="ko" dirty="0">
                <a:solidFill>
                  <a:schemeClr val="dk1"/>
                </a:solidFill>
              </a:rPr>
              <a:t>.</a:t>
            </a:r>
            <a:r>
              <a:rPr lang="en-US" altLang="ko" dirty="0">
                <a:solidFill>
                  <a:schemeClr val="dk1"/>
                </a:solidFill>
              </a:rPr>
              <a:t> </a:t>
            </a:r>
            <a:r>
              <a:rPr lang="ko-KR" altLang="en-US" dirty="0">
                <a:solidFill>
                  <a:schemeClr val="dk1"/>
                </a:solidFill>
              </a:rPr>
              <a:t>화면에 해당하는</a:t>
            </a:r>
            <a:br>
              <a:rPr lang="en-US" altLang="ko-KR" dirty="0">
                <a:solidFill>
                  <a:schemeClr val="dk1"/>
                </a:solidFill>
              </a:rPr>
            </a:br>
            <a:r>
              <a:rPr lang="en-US" altLang="ko-KR" dirty="0">
                <a:solidFill>
                  <a:schemeClr val="dk1"/>
                </a:solidFill>
              </a:rPr>
              <a:t>   </a:t>
            </a:r>
            <a:r>
              <a:rPr lang="ko-KR" altLang="en-US" dirty="0">
                <a:solidFill>
                  <a:schemeClr val="dk1"/>
                </a:solidFill>
              </a:rPr>
              <a:t> 스크립트를 입력해 주세요</a:t>
            </a:r>
            <a:r>
              <a:rPr lang="en-US" altLang="ko-KR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pic>
        <p:nvPicPr>
          <p:cNvPr id="97" name="Google Shape;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7900" y="152400"/>
            <a:ext cx="283241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6"/>
          <p:cNvSpPr txBox="1"/>
          <p:nvPr/>
        </p:nvSpPr>
        <p:spPr>
          <a:xfrm>
            <a:off x="2455427" y="1799246"/>
            <a:ext cx="1877355" cy="154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b="1" dirty="0"/>
              <a:t>화면 콘티</a:t>
            </a:r>
            <a:endParaRPr lang="en-US" altLang="ko-KR" sz="1600" b="1" dirty="0"/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600" b="1" dirty="0"/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200" dirty="0"/>
              <a:t>사진</a:t>
            </a:r>
            <a:r>
              <a:rPr lang="en-US" altLang="ko-KR" sz="1200" dirty="0"/>
              <a:t>, </a:t>
            </a:r>
            <a:r>
              <a:rPr lang="ko-KR" altLang="en-US" sz="1200" dirty="0"/>
              <a:t>아이콘</a:t>
            </a:r>
            <a:r>
              <a:rPr lang="en-US" altLang="ko-KR" sz="1200" dirty="0"/>
              <a:t> </a:t>
            </a:r>
            <a:r>
              <a:rPr lang="ko-KR" altLang="en-US" sz="1200" dirty="0"/>
              <a:t>등 </a:t>
            </a:r>
            <a:r>
              <a:rPr lang="ko-KR" altLang="en-US" sz="1200" dirty="0" err="1"/>
              <a:t>쇼츠</a:t>
            </a:r>
            <a:r>
              <a:rPr lang="ko-KR" altLang="en-US" sz="1200" dirty="0"/>
              <a:t> 제작을 위한 화면을 간략하게 넣어주세요</a:t>
            </a:r>
            <a:r>
              <a:rPr lang="en-US" altLang="ko-KR" sz="1200" dirty="0"/>
              <a:t>.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424234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/>
        </p:nvSpPr>
        <p:spPr>
          <a:xfrm>
            <a:off x="1814578" y="1569183"/>
            <a:ext cx="5514843" cy="200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ko-KR" altLang="en-US" b="1" dirty="0">
                <a:solidFill>
                  <a:schemeClr val="dk1"/>
                </a:solidFill>
              </a:rPr>
              <a:t>확인해 주세요</a:t>
            </a:r>
            <a:r>
              <a:rPr lang="en-US" altLang="ko-KR" b="1" dirty="0">
                <a:solidFill>
                  <a:schemeClr val="dk1"/>
                </a:solidFill>
              </a:rPr>
              <a:t>!</a:t>
            </a:r>
          </a:p>
          <a:p>
            <a:pPr lvl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lang="en-US" altLang="ko-KR" sz="500" b="1" dirty="0">
              <a:solidFill>
                <a:schemeClr val="dk1"/>
              </a:solidFill>
            </a:endParaRPr>
          </a:p>
          <a:p>
            <a:pPr marL="180975" lvl="0" indent="-180975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schemeClr val="dk1"/>
                </a:solidFill>
              </a:rPr>
              <a:t>작성 분량은 자유롭게 작성해도 되나</a:t>
            </a:r>
            <a:r>
              <a:rPr lang="en-US" altLang="ko-KR" sz="1200" dirty="0">
                <a:solidFill>
                  <a:schemeClr val="dk1"/>
                </a:solidFill>
              </a:rPr>
              <a:t>, </a:t>
            </a:r>
            <a:r>
              <a:rPr lang="ko-KR" altLang="en-US" sz="1200" u="sng" dirty="0">
                <a:solidFill>
                  <a:schemeClr val="accent3"/>
                </a:solidFill>
              </a:rPr>
              <a:t>동영상으로 제작</a:t>
            </a:r>
            <a:r>
              <a:rPr lang="ko-KR" altLang="en-US" sz="1200" dirty="0">
                <a:solidFill>
                  <a:schemeClr val="dk1"/>
                </a:solidFill>
              </a:rPr>
              <a:t>한다고 할 때 </a:t>
            </a:r>
            <a:r>
              <a:rPr lang="en-US" altLang="ko-KR" sz="1200" u="sng" dirty="0">
                <a:solidFill>
                  <a:schemeClr val="accent3"/>
                </a:solidFill>
              </a:rPr>
              <a:t>1</a:t>
            </a:r>
            <a:r>
              <a:rPr lang="ko-KR" altLang="en-US" sz="1200" u="sng" dirty="0">
                <a:solidFill>
                  <a:schemeClr val="accent3"/>
                </a:solidFill>
              </a:rPr>
              <a:t>분 이내</a:t>
            </a:r>
            <a:r>
              <a:rPr lang="ko-KR" altLang="en-US" sz="1200" dirty="0">
                <a:solidFill>
                  <a:schemeClr val="dk1"/>
                </a:solidFill>
              </a:rPr>
              <a:t>가 되도록 분량을 잡아주세요</a:t>
            </a:r>
            <a:r>
              <a:rPr lang="en-US" altLang="ko-KR" sz="1200" dirty="0">
                <a:solidFill>
                  <a:schemeClr val="dk1"/>
                </a:solidFill>
              </a:rPr>
              <a:t>.</a:t>
            </a:r>
            <a:br>
              <a:rPr lang="en-US" altLang="ko-KR" sz="1200" dirty="0">
                <a:solidFill>
                  <a:schemeClr val="dk1"/>
                </a:solidFill>
              </a:rPr>
            </a:br>
            <a:r>
              <a:rPr lang="en-US" sz="1200" dirty="0">
                <a:solidFill>
                  <a:schemeClr val="dk1"/>
                </a:solidFill>
              </a:rPr>
              <a:t>(</a:t>
            </a:r>
            <a:r>
              <a:rPr lang="ko-KR" altLang="en-US" sz="1200" dirty="0">
                <a:solidFill>
                  <a:schemeClr val="dk1"/>
                </a:solidFill>
              </a:rPr>
              <a:t>스크립트를 읽었을 때 약 </a:t>
            </a:r>
            <a:r>
              <a:rPr lang="en-US" altLang="ko-KR" sz="1200" dirty="0">
                <a:solidFill>
                  <a:schemeClr val="dk1"/>
                </a:solidFill>
              </a:rPr>
              <a:t>1</a:t>
            </a:r>
            <a:r>
              <a:rPr lang="ko-KR" altLang="en-US" sz="1200" dirty="0">
                <a:solidFill>
                  <a:schemeClr val="dk1"/>
                </a:solidFill>
              </a:rPr>
              <a:t>분</a:t>
            </a:r>
            <a:r>
              <a:rPr lang="en-US" altLang="ko-KR" sz="1200" dirty="0">
                <a:solidFill>
                  <a:schemeClr val="dk1"/>
                </a:solidFill>
              </a:rPr>
              <a:t>~1</a:t>
            </a:r>
            <a:r>
              <a:rPr lang="ko-KR" altLang="en-US" sz="1200" dirty="0">
                <a:solidFill>
                  <a:schemeClr val="dk1"/>
                </a:solidFill>
              </a:rPr>
              <a:t>분 </a:t>
            </a:r>
            <a:r>
              <a:rPr lang="en-US" altLang="ko-KR" sz="1200" dirty="0">
                <a:solidFill>
                  <a:schemeClr val="dk1"/>
                </a:solidFill>
              </a:rPr>
              <a:t>10</a:t>
            </a:r>
            <a:r>
              <a:rPr lang="ko-KR" altLang="en-US" sz="1200" dirty="0">
                <a:solidFill>
                  <a:schemeClr val="dk1"/>
                </a:solidFill>
              </a:rPr>
              <a:t>초</a:t>
            </a:r>
            <a:r>
              <a:rPr lang="en-US" altLang="ko-KR" sz="1200" dirty="0">
                <a:solidFill>
                  <a:schemeClr val="dk1"/>
                </a:solidFill>
              </a:rPr>
              <a:t>)</a:t>
            </a:r>
          </a:p>
          <a:p>
            <a:pPr marL="180975" lvl="0" indent="-180975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ko-KR" altLang="en-US" sz="1200" u="sng" dirty="0">
                <a:solidFill>
                  <a:schemeClr val="dk1"/>
                </a:solidFill>
              </a:rPr>
              <a:t>화면과 스크립트 내용이 잘 매칭</a:t>
            </a:r>
            <a:r>
              <a:rPr lang="ko-KR" altLang="en-US" sz="1200" dirty="0">
                <a:solidFill>
                  <a:schemeClr val="dk1"/>
                </a:solidFill>
              </a:rPr>
              <a:t> 되는지 확인해 주세요</a:t>
            </a:r>
            <a:r>
              <a:rPr lang="en-US" altLang="ko-KR" sz="1200" dirty="0">
                <a:solidFill>
                  <a:schemeClr val="dk1"/>
                </a:solidFill>
              </a:rPr>
              <a:t>.</a:t>
            </a:r>
          </a:p>
          <a:p>
            <a:pPr marL="180975" lvl="0" indent="-180975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ko-KR" altLang="en-US" sz="1200" dirty="0" err="1">
                <a:solidFill>
                  <a:schemeClr val="dk1"/>
                </a:solidFill>
              </a:rPr>
              <a:t>쇼츠</a:t>
            </a:r>
            <a:r>
              <a:rPr lang="ko-KR" altLang="en-US" sz="1200" dirty="0">
                <a:solidFill>
                  <a:schemeClr val="dk1"/>
                </a:solidFill>
              </a:rPr>
              <a:t> 구성을 잘 모르겠다면</a:t>
            </a:r>
            <a:r>
              <a:rPr lang="en-US" altLang="ko-KR" sz="1200" dirty="0">
                <a:solidFill>
                  <a:schemeClr val="dk1"/>
                </a:solidFill>
              </a:rPr>
              <a:t>? </a:t>
            </a:r>
            <a:br>
              <a:rPr lang="en-US" altLang="ko-KR" sz="1200" dirty="0">
                <a:solidFill>
                  <a:schemeClr val="dk1"/>
                </a:solidFill>
              </a:rPr>
            </a:br>
            <a:r>
              <a:rPr lang="ko-KR" altLang="en-US" sz="1200" dirty="0">
                <a:solidFill>
                  <a:schemeClr val="dk1"/>
                </a:solidFill>
              </a:rPr>
              <a:t>👏 </a:t>
            </a:r>
            <a:r>
              <a:rPr lang="ko-KR" altLang="en-US" sz="1200" dirty="0" err="1">
                <a:solidFill>
                  <a:schemeClr val="dk1"/>
                </a:solidFill>
              </a:rPr>
              <a:t>인실리코젠에서</a:t>
            </a:r>
            <a:r>
              <a:rPr lang="ko-KR" altLang="en-US" sz="1200" dirty="0">
                <a:solidFill>
                  <a:schemeClr val="dk1"/>
                </a:solidFill>
              </a:rPr>
              <a:t> 제작한 </a:t>
            </a:r>
            <a:r>
              <a:rPr lang="ko-KR" altLang="en-US" sz="1200" dirty="0" err="1">
                <a:solidFill>
                  <a:schemeClr val="dk1"/>
                </a:solidFill>
                <a:hlinkClick r:id="rId3"/>
              </a:rPr>
              <a:t>스낵스터디</a:t>
            </a:r>
            <a:r>
              <a:rPr lang="ko-KR" altLang="en-US" sz="1200" dirty="0">
                <a:solidFill>
                  <a:schemeClr val="dk1"/>
                </a:solidFill>
                <a:hlinkClick r:id="rId3"/>
              </a:rPr>
              <a:t> </a:t>
            </a:r>
            <a:r>
              <a:rPr lang="ko-KR" altLang="en-US" sz="1200" dirty="0" err="1">
                <a:solidFill>
                  <a:schemeClr val="dk1"/>
                </a:solidFill>
                <a:hlinkClick r:id="rId3"/>
              </a:rPr>
              <a:t>쇼츠</a:t>
            </a:r>
            <a:r>
              <a:rPr lang="ko-KR" altLang="en-US" sz="1200" dirty="0">
                <a:solidFill>
                  <a:schemeClr val="dk1"/>
                </a:solidFill>
                <a:hlinkClick r:id="rId3"/>
              </a:rPr>
              <a:t> </a:t>
            </a:r>
            <a:r>
              <a:rPr lang="ko-KR" altLang="en-US" sz="1200" dirty="0" err="1">
                <a:solidFill>
                  <a:schemeClr val="dk1"/>
                </a:solidFill>
                <a:hlinkClick r:id="rId3"/>
              </a:rPr>
              <a:t>보러가기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41753190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101</Words>
  <Application>Microsoft Office PowerPoint</Application>
  <PresentationFormat>화면 슬라이드 쇼(16:9)</PresentationFormat>
  <Paragraphs>13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junghwan kim</dc:creator>
  <cp:lastModifiedBy>junghwan kim</cp:lastModifiedBy>
  <cp:revision>2</cp:revision>
  <dcterms:modified xsi:type="dcterms:W3CDTF">2023-09-12T01:28:44Z</dcterms:modified>
</cp:coreProperties>
</file>